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25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0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4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0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62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5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1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2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6633-D413-49F3-8B9F-CF01A9D79C79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C787-F504-497B-8BF9-B89519FC815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352926" y="132075"/>
            <a:ext cx="6157411" cy="9650100"/>
            <a:chOff x="352926" y="132075"/>
            <a:chExt cx="6157411" cy="9650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926" y="132075"/>
              <a:ext cx="6157411" cy="965010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13347" y="272716"/>
              <a:ext cx="2358190" cy="5133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800" b="1" dirty="0">
                  <a:solidFill>
                    <a:schemeClr val="tx1"/>
                  </a:solidFill>
                </a:rPr>
                <a:t>5 km rute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75200" y="1615440"/>
              <a:ext cx="91440" cy="8128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769360" y="1696720"/>
              <a:ext cx="1097280" cy="160528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871537" y="3302000"/>
              <a:ext cx="826703" cy="125984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63520" y="4480560"/>
              <a:ext cx="108017" cy="1016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63520" y="4490720"/>
              <a:ext cx="0" cy="1524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580640" y="4653280"/>
              <a:ext cx="236888" cy="44704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564640" y="5100320"/>
              <a:ext cx="853440" cy="20828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418080" y="5100320"/>
              <a:ext cx="162560" cy="1016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904240" y="7183120"/>
              <a:ext cx="497840" cy="159512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402080" y="7183120"/>
              <a:ext cx="16256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904240" y="8778240"/>
              <a:ext cx="248920" cy="7619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153160" y="7447280"/>
              <a:ext cx="551314" cy="140716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798320" y="5588000"/>
              <a:ext cx="706388" cy="185927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580640" y="4653279"/>
              <a:ext cx="552608" cy="81692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190240" y="2265680"/>
              <a:ext cx="1584960" cy="231648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60240" y="2143760"/>
              <a:ext cx="314960" cy="12192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460240" y="1696720"/>
              <a:ext cx="314960" cy="44704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617720" y="1544320"/>
              <a:ext cx="15748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7473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89661" y="208546"/>
            <a:ext cx="5907184" cy="9536821"/>
            <a:chOff x="589661" y="208546"/>
            <a:chExt cx="5907184" cy="9536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1225158" y="2023365"/>
              <a:ext cx="9536821" cy="5907184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-177768" y="8119544"/>
              <a:ext cx="2358190" cy="5133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800" b="1" dirty="0">
                  <a:solidFill>
                    <a:schemeClr val="tx1"/>
                  </a:solidFill>
                </a:rPr>
                <a:t>10 km rute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4869712" y="8362507"/>
              <a:ext cx="1180214" cy="77617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343400" y="8304028"/>
              <a:ext cx="489098" cy="5848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43107" y="7145079"/>
              <a:ext cx="1600293" cy="112173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036136" y="7187610"/>
              <a:ext cx="469511" cy="51833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55381" y="7607595"/>
              <a:ext cx="168352" cy="5847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855381" y="7246088"/>
              <a:ext cx="168352" cy="36150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919270" y="7022805"/>
              <a:ext cx="78721" cy="16480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642730" y="6899201"/>
              <a:ext cx="212652" cy="12360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518050" y="7145079"/>
              <a:ext cx="166671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642730" y="6214730"/>
              <a:ext cx="454030" cy="68447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642730" y="5954233"/>
              <a:ext cx="393406" cy="20201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05786" y="4673009"/>
              <a:ext cx="536944" cy="122274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105786" y="3024963"/>
              <a:ext cx="749595" cy="158956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36405" y="2799022"/>
              <a:ext cx="333340" cy="16746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435395" y="2593716"/>
              <a:ext cx="45188" cy="14283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74258" y="2083981"/>
              <a:ext cx="61137" cy="49941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057940" y="1536405"/>
              <a:ext cx="260497" cy="48511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057940" y="1033859"/>
              <a:ext cx="422643" cy="49223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536405" y="683128"/>
              <a:ext cx="461586" cy="29225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997991" y="719730"/>
              <a:ext cx="272900" cy="16326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323215" y="919598"/>
              <a:ext cx="135989" cy="24998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459204" y="1206796"/>
              <a:ext cx="1" cy="473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2459204" y="1717158"/>
              <a:ext cx="188303" cy="16347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611605" y="1869558"/>
              <a:ext cx="195390" cy="4829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2806995" y="1951074"/>
              <a:ext cx="101010" cy="20201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57500" y="2211572"/>
              <a:ext cx="50505" cy="15948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2857500" y="2424224"/>
              <a:ext cx="50505" cy="24091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2971800" y="2665136"/>
              <a:ext cx="320050" cy="21761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3346598" y="2882754"/>
              <a:ext cx="98351" cy="27511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743107" y="3195084"/>
              <a:ext cx="603491" cy="531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459204" y="3128501"/>
              <a:ext cx="188303" cy="4531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2437820" y="3157871"/>
              <a:ext cx="21384" cy="10100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919270" y="3075024"/>
              <a:ext cx="403946" cy="13335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 flipV="1">
              <a:off x="1584251" y="2665135"/>
              <a:ext cx="218457" cy="13388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2698574" y="2401428"/>
              <a:ext cx="19326" cy="23664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2134442" y="6228685"/>
              <a:ext cx="371205" cy="44324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553355" y="6665618"/>
              <a:ext cx="131366" cy="631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698574" y="6714460"/>
              <a:ext cx="346278" cy="48266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107461" y="7187609"/>
              <a:ext cx="130318" cy="951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7779" y="7197122"/>
              <a:ext cx="839807" cy="74008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077586" y="7946718"/>
              <a:ext cx="265814" cy="21377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343400" y="8170001"/>
              <a:ext cx="606056" cy="4397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5002619" y="8237015"/>
              <a:ext cx="515679" cy="33282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5459819" y="8569842"/>
              <a:ext cx="95693" cy="18075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 flipV="1">
              <a:off x="5041521" y="8625102"/>
              <a:ext cx="189698" cy="12549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5148002" y="8207053"/>
              <a:ext cx="224912" cy="14619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6010585" y="9147941"/>
              <a:ext cx="15748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347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6</Words>
  <Application>Microsoft Office PowerPoint</Application>
  <PresentationFormat>A4-papir (210 x 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PowerPoint-præsentation</vt:lpstr>
      <vt:lpstr>PowerPoint-præsentation</vt:lpstr>
    </vt:vector>
  </TitlesOfParts>
  <Company>Danske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Gunver Sommer</dc:creator>
  <cp:lastModifiedBy>Gunver Sommer</cp:lastModifiedBy>
  <cp:revision>6</cp:revision>
  <dcterms:created xsi:type="dcterms:W3CDTF">2017-06-07T08:22:26Z</dcterms:created>
  <dcterms:modified xsi:type="dcterms:W3CDTF">2018-03-14T21:19:28Z</dcterms:modified>
</cp:coreProperties>
</file>